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8"/>
  </p:notesMasterIdLst>
  <p:handoutMasterIdLst>
    <p:handoutMasterId r:id="rId9"/>
  </p:handoutMasterIdLst>
  <p:sldIdLst>
    <p:sldId id="330" r:id="rId2"/>
    <p:sldId id="331" r:id="rId3"/>
    <p:sldId id="332" r:id="rId4"/>
    <p:sldId id="333" r:id="rId5"/>
    <p:sldId id="334" r:id="rId6"/>
    <p:sldId id="335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068CE88A-B283-47C1-9CE8-7C22C500996A}">
          <p14:sldIdLst>
            <p14:sldId id="330"/>
            <p14:sldId id="331"/>
            <p14:sldId id="332"/>
            <p14:sldId id="333"/>
            <p14:sldId id="334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D6009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5" autoAdjust="0"/>
    <p:restoredTop sz="89946" autoAdjust="0"/>
  </p:normalViewPr>
  <p:slideViewPr>
    <p:cSldViewPr>
      <p:cViewPr varScale="1">
        <p:scale>
          <a:sx n="82" d="100"/>
          <a:sy n="82" d="100"/>
        </p:scale>
        <p:origin x="162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19967-BEC7-48CD-9296-684BF80181E9}" type="datetimeFigureOut">
              <a:rPr lang="es-CO" smtClean="0"/>
              <a:t>25/06/2021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3B18A-5813-4750-9ADA-FF6D5B987E8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40835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7C483-90D0-4CFE-AD12-1551F6DD6E5E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3B231-C5BC-4395-9545-BDF6D543A0E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538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32C75B0-7431-459D-941C-294594D94E4A}" type="datetimeFigureOut">
              <a:rPr lang="es-ES" smtClean="0"/>
              <a:pPr/>
              <a:t>25/06/2021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ACD8CCA-71E7-408A-A401-EAB536702235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izabc.com.mx/buzon-de-sugerencias-empresarial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870689" y="3233211"/>
            <a:ext cx="7530301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LA RENDICIÓN DE CUENTAS </a:t>
            </a:r>
            <a:r>
              <a:rPr lang="es-ES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2020 </a:t>
            </a:r>
          </a:p>
          <a:p>
            <a:pPr algn="ctr"/>
            <a:endParaRPr lang="es-E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Rectángulo 4"/>
          <p:cNvSpPr/>
          <p:nvPr/>
        </p:nvSpPr>
        <p:spPr>
          <a:xfrm>
            <a:off x="1331750" y="476672"/>
            <a:ext cx="6480721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BIENVENIDOS</a:t>
            </a:r>
          </a:p>
          <a:p>
            <a:pPr algn="ctr"/>
            <a:endParaRPr lang="es-E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120 Imagen" descr="C:\Users\JEKEET AKUAITA\Documents\IPSI-VERDE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02763"/>
            <a:ext cx="3024335" cy="2194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33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RENDICION DE CUENTAS AREA SIAU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b="1" dirty="0">
                <a:solidFill>
                  <a:schemeClr val="tx1"/>
                </a:solidFill>
              </a:rPr>
              <a:t>SISTEMA DE ATENCION AL USUARIO   </a:t>
            </a:r>
            <a:r>
              <a:rPr lang="es-CO" b="1" dirty="0" smtClean="0">
                <a:solidFill>
                  <a:schemeClr val="tx1"/>
                </a:solidFill>
              </a:rPr>
              <a:t>SIAU</a:t>
            </a:r>
          </a:p>
          <a:p>
            <a:pPr algn="just"/>
            <a:r>
              <a:rPr lang="es-CO" dirty="0">
                <a:solidFill>
                  <a:schemeClr val="tx1"/>
                </a:solidFill>
              </a:rPr>
              <a:t>ADMISIONES</a:t>
            </a:r>
          </a:p>
          <a:p>
            <a:pPr algn="just"/>
            <a:r>
              <a:rPr lang="es-CO" dirty="0">
                <a:solidFill>
                  <a:schemeClr val="tx1"/>
                </a:solidFill>
              </a:rPr>
              <a:t>EDUCACION  Y SENSIBILIZACION EN SALA A USUARIOS SOBRE DERECHOS Y DEBERES</a:t>
            </a:r>
          </a:p>
          <a:p>
            <a:pPr algn="just"/>
            <a:r>
              <a:rPr lang="es-CO" dirty="0">
                <a:solidFill>
                  <a:schemeClr val="tx1"/>
                </a:solidFill>
              </a:rPr>
              <a:t> BRINDA INFORMACION DE SERVICIOS OFRECIDOS  POR LA IPS. HORARIOS DE ATENCION,  MEDIOS DE INFORMACION</a:t>
            </a:r>
          </a:p>
          <a:p>
            <a:pPr algn="just"/>
            <a:r>
              <a:rPr lang="es-CO" dirty="0">
                <a:solidFill>
                  <a:schemeClr val="tx1"/>
                </a:solidFill>
              </a:rPr>
              <a:t>PRIORIZA  ATENCION A USUARIOS</a:t>
            </a:r>
          </a:p>
          <a:p>
            <a:pPr algn="just"/>
            <a:r>
              <a:rPr lang="es-CO" dirty="0">
                <a:solidFill>
                  <a:schemeClr val="tx1"/>
                </a:solidFill>
              </a:rPr>
              <a:t>GESTIONA   ANTE DEMAS ENTES   PROCESOS QUE EL USUARIO REQUIERA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4886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ALIANZA DE USUARIOS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4396" y="2278084"/>
            <a:ext cx="5255207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46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accent6">
                    <a:lumMod val="75000"/>
                  </a:schemeClr>
                </a:solidFill>
              </a:rPr>
              <a:t>PROCESO DE ENCUESTA</a:t>
            </a: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Marcador de contenido 3" descr="C:\Users\Alexander Amaya\Documents\MEGA\DISEÑO\JEKEET AKUAITA\encuesta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0200"/>
            <a:ext cx="7704856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425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Cuadro comparativo de encuestas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s-CO" b="1" dirty="0">
                <a:solidFill>
                  <a:schemeClr val="tx1"/>
                </a:solidFill>
              </a:rPr>
              <a:t>AÑO </a:t>
            </a:r>
            <a:r>
              <a:rPr lang="es-CO" b="1" dirty="0" smtClean="0">
                <a:solidFill>
                  <a:schemeClr val="tx1"/>
                </a:solidFill>
              </a:rPr>
              <a:t>2021 hasta la fecha</a:t>
            </a:r>
            <a:endParaRPr lang="es-CO" b="1" dirty="0">
              <a:solidFill>
                <a:schemeClr val="tx1"/>
              </a:solidFill>
            </a:endParaRPr>
          </a:p>
          <a:p>
            <a:pPr marL="68580" indent="0" algn="ctr">
              <a:buNone/>
            </a:pPr>
            <a:r>
              <a:rPr lang="es-CO" dirty="0">
                <a:solidFill>
                  <a:schemeClr val="tx1"/>
                </a:solidFill>
              </a:rPr>
              <a:t>  ENCUESTAS        REALIZADAS </a:t>
            </a:r>
          </a:p>
          <a:p>
            <a:pPr marL="68580" indent="0" algn="ctr">
              <a:buNone/>
            </a:pPr>
            <a:r>
              <a:rPr lang="es-CO" dirty="0" smtClean="0">
                <a:solidFill>
                  <a:schemeClr val="tx1"/>
                </a:solidFill>
              </a:rPr>
              <a:t>487 </a:t>
            </a:r>
            <a:endParaRPr lang="es-CO" dirty="0">
              <a:solidFill>
                <a:schemeClr val="tx1"/>
              </a:solidFill>
            </a:endParaRPr>
          </a:p>
          <a:p>
            <a:pPr marL="68580" indent="0" algn="ctr">
              <a:buNone/>
            </a:pPr>
            <a:r>
              <a:rPr lang="es-CO" dirty="0">
                <a:solidFill>
                  <a:schemeClr val="tx1"/>
                </a:solidFill>
              </a:rPr>
              <a:t>  </a:t>
            </a:r>
            <a:r>
              <a:rPr lang="es-CO" dirty="0" smtClean="0">
                <a:solidFill>
                  <a:schemeClr val="tx1"/>
                </a:solidFill>
              </a:rPr>
              <a:t>  SATISFACCION         GLOBAL</a:t>
            </a:r>
            <a:endParaRPr lang="es-CO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s-CO" dirty="0">
                <a:solidFill>
                  <a:schemeClr val="tx1"/>
                </a:solidFill>
              </a:rPr>
              <a:t>          </a:t>
            </a:r>
          </a:p>
          <a:p>
            <a:pPr marL="68580" indent="0" algn="just">
              <a:buNone/>
            </a:pPr>
            <a:r>
              <a:rPr lang="es-CO" dirty="0">
                <a:solidFill>
                  <a:schemeClr val="tx1"/>
                </a:solidFill>
              </a:rPr>
              <a:t>            </a:t>
            </a:r>
            <a:r>
              <a:rPr lang="es-CO" dirty="0" smtClean="0">
                <a:solidFill>
                  <a:schemeClr val="tx1"/>
                </a:solidFill>
              </a:rPr>
              <a:t>65%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s-CO" b="1" dirty="0">
                <a:solidFill>
                  <a:schemeClr val="tx1"/>
                </a:solidFill>
              </a:rPr>
              <a:t>AÑO </a:t>
            </a:r>
            <a:r>
              <a:rPr lang="es-CO" b="1" dirty="0" smtClean="0">
                <a:solidFill>
                  <a:schemeClr val="tx1"/>
                </a:solidFill>
              </a:rPr>
              <a:t>2020</a:t>
            </a:r>
            <a:endParaRPr lang="es-CO" b="1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ENCUESTAS REALIZADAS </a:t>
            </a:r>
            <a:endParaRPr lang="es-CO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s-CO" dirty="0" smtClean="0">
                <a:solidFill>
                  <a:schemeClr val="tx1"/>
                </a:solidFill>
              </a:rPr>
              <a:t>850</a:t>
            </a:r>
          </a:p>
          <a:p>
            <a:pPr marL="68580" indent="0">
              <a:buNone/>
            </a:pPr>
            <a:r>
              <a:rPr lang="es-CO" dirty="0" smtClean="0">
                <a:solidFill>
                  <a:schemeClr val="tx1"/>
                </a:solidFill>
              </a:rPr>
              <a:t>SATISFACCION </a:t>
            </a:r>
            <a:r>
              <a:rPr lang="es-CO" dirty="0">
                <a:solidFill>
                  <a:schemeClr val="tx1"/>
                </a:solidFill>
              </a:rPr>
              <a:t>GLOBAL  ANUAL  </a:t>
            </a:r>
          </a:p>
          <a:p>
            <a:pPr marL="68580" indent="0">
              <a:buNone/>
            </a:pPr>
            <a:endParaRPr lang="es-CO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s-CO" dirty="0">
                <a:solidFill>
                  <a:schemeClr val="tx1"/>
                </a:solidFill>
              </a:rPr>
              <a:t>          </a:t>
            </a:r>
            <a:r>
              <a:rPr lang="es-CO" dirty="0" smtClean="0">
                <a:solidFill>
                  <a:schemeClr val="tx1"/>
                </a:solidFill>
              </a:rPr>
              <a:t>97,6</a:t>
            </a:r>
            <a:r>
              <a:rPr lang="es-CO" dirty="0">
                <a:solidFill>
                  <a:schemeClr val="tx1"/>
                </a:solidFill>
              </a:rPr>
              <a:t>%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7692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comparativo Buzón</a:t>
            </a:r>
            <a:r>
              <a:rPr lang="es-CO" sz="3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 </a:t>
            </a:r>
            <a:r>
              <a:rPr lang="es-CO" sz="3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O" sz="3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3600" b="1" u="sng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sugerencias </a:t>
            </a: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CO" dirty="0">
                <a:solidFill>
                  <a:schemeClr val="tx1"/>
                </a:solidFill>
              </a:rPr>
              <a:t>Apertura de </a:t>
            </a:r>
            <a:r>
              <a:rPr lang="es-CO" b="1" dirty="0">
                <a:solidFill>
                  <a:schemeClr val="tx1"/>
                </a:solidFill>
              </a:rPr>
              <a:t>buzón de sugerencias </a:t>
            </a:r>
            <a:r>
              <a:rPr lang="es-CO" b="1" dirty="0" smtClean="0">
                <a:solidFill>
                  <a:schemeClr val="tx1"/>
                </a:solidFill>
              </a:rPr>
              <a:t>2021 hasta la fecha.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Peticiones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Queja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Reclamo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Sugerencias 2 sugerencias de manera verbal 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Felicitaciones 0</a:t>
            </a:r>
          </a:p>
          <a:p>
            <a:endParaRPr lang="es-CO" b="1" dirty="0">
              <a:solidFill>
                <a:schemeClr val="tx1"/>
              </a:solidFill>
            </a:endParaRPr>
          </a:p>
          <a:p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Apertura de </a:t>
            </a:r>
            <a:r>
              <a:rPr lang="es-CO" b="1" dirty="0" smtClean="0">
                <a:solidFill>
                  <a:schemeClr val="tx1"/>
                </a:solidFill>
              </a:rPr>
              <a:t>buzón de sugerencias 2020.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Peticiones 1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Queja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Reclamo 0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Sugerencia 1 </a:t>
            </a:r>
          </a:p>
          <a:p>
            <a:r>
              <a:rPr lang="es-CO" b="1" dirty="0" smtClean="0">
                <a:solidFill>
                  <a:schemeClr val="tx1"/>
                </a:solidFill>
              </a:rPr>
              <a:t>Felicitaciones 0</a:t>
            </a:r>
          </a:p>
          <a:p>
            <a:pPr marL="0" indent="0">
              <a:buNone/>
            </a:pPr>
            <a:endParaRPr lang="es-CO" b="1" dirty="0" smtClean="0">
              <a:solidFill>
                <a:schemeClr val="tx1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0533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5636</TotalTime>
  <Words>141</Words>
  <Application>Microsoft Office PowerPoint</Application>
  <PresentationFormat>Presentación en pantalla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Courier New</vt:lpstr>
      <vt:lpstr>Palatino Linotype</vt:lpstr>
      <vt:lpstr>Ejecutivo</vt:lpstr>
      <vt:lpstr>Presentación de PowerPoint</vt:lpstr>
      <vt:lpstr>RENDICION DE CUENTAS AREA SIAU</vt:lpstr>
      <vt:lpstr>ALIANZA DE USUARIOS</vt:lpstr>
      <vt:lpstr>PROCESO DE ENCUESTA</vt:lpstr>
      <vt:lpstr>Cuadro comparativo de encuestas </vt:lpstr>
      <vt:lpstr>Análisis comparativo Buzón   de sugerencias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 SOCIAL</dc:title>
  <dc:creator>YPINTO</dc:creator>
  <cp:lastModifiedBy>CONSULTORIO-02</cp:lastModifiedBy>
  <cp:revision>506</cp:revision>
  <cp:lastPrinted>2015-03-26T21:13:00Z</cp:lastPrinted>
  <dcterms:created xsi:type="dcterms:W3CDTF">2010-03-02T18:54:56Z</dcterms:created>
  <dcterms:modified xsi:type="dcterms:W3CDTF">2021-06-25T18:15:37Z</dcterms:modified>
</cp:coreProperties>
</file>