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8"/>
  </p:notesMasterIdLst>
  <p:handoutMasterIdLst>
    <p:handoutMasterId r:id="rId9"/>
  </p:handoutMasterIdLst>
  <p:sldIdLst>
    <p:sldId id="330" r:id="rId2"/>
    <p:sldId id="331" r:id="rId3"/>
    <p:sldId id="332" r:id="rId4"/>
    <p:sldId id="333" r:id="rId5"/>
    <p:sldId id="334" r:id="rId6"/>
    <p:sldId id="335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068CE88A-B283-47C1-9CE8-7C22C500996A}">
          <p14:sldIdLst>
            <p14:sldId id="330"/>
            <p14:sldId id="331"/>
            <p14:sldId id="332"/>
            <p14:sldId id="333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5" autoAdjust="0"/>
    <p:restoredTop sz="89946" autoAdjust="0"/>
  </p:normalViewPr>
  <p:slideViewPr>
    <p:cSldViewPr>
      <p:cViewPr varScale="1">
        <p:scale>
          <a:sx n="67" d="100"/>
          <a:sy n="67" d="100"/>
        </p:scale>
        <p:origin x="14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19967-BEC7-48CD-9296-684BF80181E9}" type="datetimeFigureOut">
              <a:rPr lang="es-CO" smtClean="0"/>
              <a:t>1/06/2022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B18A-5813-4750-9ADA-FF6D5B987E8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40835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7C483-90D0-4CFE-AD12-1551F6DD6E5E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3B231-C5BC-4395-9545-BDF6D543A0E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5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2C75B0-7431-459D-941C-294594D94E4A}" type="datetimeFigureOut">
              <a:rPr lang="es-ES" smtClean="0"/>
              <a:pPr/>
              <a:t>01/06/2022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izabc.com.mx/buzon-de-sugerencias-empresarial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870689" y="3233211"/>
            <a:ext cx="7530301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LA RENDICIÓN DE CUENTAS </a:t>
            </a:r>
            <a:r>
              <a:rPr lang="es-E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2022 </a:t>
            </a:r>
            <a:endParaRPr lang="es-ES" sz="40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s-E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Rectángulo 4"/>
          <p:cNvSpPr/>
          <p:nvPr/>
        </p:nvSpPr>
        <p:spPr>
          <a:xfrm>
            <a:off x="1331750" y="476672"/>
            <a:ext cx="6480721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BIENVENIDOS</a:t>
            </a:r>
          </a:p>
          <a:p>
            <a:pPr algn="ctr"/>
            <a:endParaRPr lang="es-E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120 Imagen" descr="C:\Users\JEKEET AKUAITA\Documents\IPSI-VERDE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02763"/>
            <a:ext cx="3024335" cy="2194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33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SISTEMA DE INFORMACIÓN Y ATENCION AL USUARIO   (SIAU)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CO" dirty="0" smtClean="0">
                <a:solidFill>
                  <a:schemeClr val="tx1"/>
                </a:solidFill>
              </a:rPr>
              <a:t>ADMISIONES</a:t>
            </a:r>
            <a:endParaRPr lang="es-CO" dirty="0">
              <a:solidFill>
                <a:schemeClr val="tx1"/>
              </a:solidFill>
            </a:endParaRPr>
          </a:p>
          <a:p>
            <a:pPr algn="just"/>
            <a:r>
              <a:rPr lang="es-CO" dirty="0">
                <a:solidFill>
                  <a:schemeClr val="tx1"/>
                </a:solidFill>
              </a:rPr>
              <a:t>EDUCACION </a:t>
            </a:r>
            <a:r>
              <a:rPr lang="es-CO" dirty="0" smtClean="0">
                <a:solidFill>
                  <a:schemeClr val="tx1"/>
                </a:solidFill>
              </a:rPr>
              <a:t>Y </a:t>
            </a:r>
            <a:r>
              <a:rPr lang="es-CO" dirty="0">
                <a:solidFill>
                  <a:schemeClr val="tx1"/>
                </a:solidFill>
              </a:rPr>
              <a:t>SENSIBILIZACION EN SALA A USUARIOS SOBRE DERECHOS Y </a:t>
            </a:r>
            <a:r>
              <a:rPr lang="es-CO" dirty="0" smtClean="0">
                <a:solidFill>
                  <a:schemeClr val="tx1"/>
                </a:solidFill>
              </a:rPr>
              <a:t>DEBERES, TEMAS DE INTERÉS EN SALUD PÚBLICA</a:t>
            </a:r>
            <a:endParaRPr lang="es-CO" dirty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BRINDA AL USUARIO PRESENCIAL Y VÍA TELFONICA INFORMACION REQUERIDA Y SERVICIOS </a:t>
            </a:r>
            <a:r>
              <a:rPr lang="es-CO" dirty="0">
                <a:solidFill>
                  <a:schemeClr val="tx1"/>
                </a:solidFill>
              </a:rPr>
              <a:t>OFRECIDOS  POR LA </a:t>
            </a:r>
            <a:r>
              <a:rPr lang="es-CO" dirty="0" smtClean="0">
                <a:solidFill>
                  <a:schemeClr val="tx1"/>
                </a:solidFill>
              </a:rPr>
              <a:t>IPSI, </a:t>
            </a:r>
            <a:r>
              <a:rPr lang="es-CO" dirty="0">
                <a:solidFill>
                  <a:schemeClr val="tx1"/>
                </a:solidFill>
              </a:rPr>
              <a:t>HORARIOS DE </a:t>
            </a:r>
            <a:r>
              <a:rPr lang="es-CO" dirty="0" smtClean="0">
                <a:solidFill>
                  <a:schemeClr val="tx1"/>
                </a:solidFill>
              </a:rPr>
              <a:t>ATENCION Y  </a:t>
            </a:r>
            <a:r>
              <a:rPr lang="es-CO" dirty="0">
                <a:solidFill>
                  <a:schemeClr val="tx1"/>
                </a:solidFill>
              </a:rPr>
              <a:t>MEDIOS DE INFORMACION</a:t>
            </a: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PROCESO DE REFERENCIA, GARANTIZAR LA REMISIÓN OPORTUNA AL USUARIO</a:t>
            </a:r>
            <a:endParaRPr lang="es-CO" dirty="0">
              <a:solidFill>
                <a:schemeClr val="tx1"/>
              </a:solidFill>
            </a:endParaRPr>
          </a:p>
          <a:p>
            <a:pPr algn="just"/>
            <a:r>
              <a:rPr lang="es-CO" dirty="0">
                <a:solidFill>
                  <a:schemeClr val="tx1"/>
                </a:solidFill>
              </a:rPr>
              <a:t>GESTIONA </a:t>
            </a:r>
            <a:r>
              <a:rPr lang="es-CO" dirty="0" smtClean="0">
                <a:solidFill>
                  <a:schemeClr val="tx1"/>
                </a:solidFill>
              </a:rPr>
              <a:t>ANTE DEMÁS </a:t>
            </a:r>
            <a:r>
              <a:rPr lang="es-CO" dirty="0">
                <a:solidFill>
                  <a:schemeClr val="tx1"/>
                </a:solidFill>
              </a:rPr>
              <a:t>ENTES </a:t>
            </a:r>
            <a:r>
              <a:rPr lang="es-CO" dirty="0" smtClean="0">
                <a:solidFill>
                  <a:schemeClr val="tx1"/>
                </a:solidFill>
              </a:rPr>
              <a:t>PROCESOS </a:t>
            </a:r>
            <a:r>
              <a:rPr lang="es-CO" dirty="0">
                <a:solidFill>
                  <a:schemeClr val="tx1"/>
                </a:solidFill>
              </a:rPr>
              <a:t>QUE EL USUARIO REQUIERA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4886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4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OTROS MECANISMOS DE PARTICIPACIÓN SOCIAL</a:t>
            </a:r>
            <a:endParaRPr lang="es-CO" sz="4000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COMITÉ DE ALIANZA O ASOCIACIONES DE  USUARIOS</a:t>
            </a:r>
          </a:p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COMITÉ DE ETICA HOSPITALARIA</a:t>
            </a:r>
          </a:p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BUZÓN DE SUGERENCIAS</a:t>
            </a:r>
          </a:p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ENCUESTA DE SATISFACIÓN AL USUARIO </a:t>
            </a:r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46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PROCESO DE ENCUESTA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24156" r="63833" b="11557"/>
          <a:stretch/>
        </p:blipFill>
        <p:spPr bwMode="auto">
          <a:xfrm>
            <a:off x="1045029" y="1412776"/>
            <a:ext cx="7127371" cy="522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425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4800" dirty="0" smtClean="0"/>
              <a:t>Encuestas realizadas</a:t>
            </a:r>
            <a:r>
              <a:rPr lang="es-CO" dirty="0" smtClean="0"/>
              <a:t/>
            </a:r>
            <a:br>
              <a:rPr lang="es-CO" dirty="0" smtClean="0"/>
            </a:br>
            <a:r>
              <a:rPr lang="es-CO" sz="4800" dirty="0" smtClean="0"/>
              <a:t>Periodo 2021 </a:t>
            </a:r>
            <a:endParaRPr lang="es-CO" sz="48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312060"/>
              </p:ext>
            </p:extLst>
          </p:nvPr>
        </p:nvGraphicFramePr>
        <p:xfrm>
          <a:off x="755576" y="1700808"/>
          <a:ext cx="6840762" cy="3973830"/>
        </p:xfrm>
        <a:graphic>
          <a:graphicData uri="http://schemas.openxmlformats.org/drawingml/2006/table">
            <a:tbl>
              <a:tblPr/>
              <a:tblGrid>
                <a:gridCol w="1510298"/>
                <a:gridCol w="1332616"/>
                <a:gridCol w="1332616"/>
                <a:gridCol w="1332616"/>
                <a:gridCol w="1332616"/>
              </a:tblGrid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PETICIONES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QUEJAS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RECLAMOS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ENCUESTAS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OCTUBRE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DICIEMBRE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92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Buzón</a:t>
            </a:r>
            <a:r>
              <a:rPr lang="es-CO" sz="3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 </a:t>
            </a: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Sugerencias 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827584" y="1844824"/>
            <a:ext cx="7488832" cy="4281656"/>
          </a:xfrm>
        </p:spPr>
        <p:txBody>
          <a:bodyPr/>
          <a:lstStyle/>
          <a:p>
            <a:pPr marL="0" indent="0">
              <a:buNone/>
            </a:pPr>
            <a:r>
              <a:rPr lang="es-CO" b="1" dirty="0" smtClean="0">
                <a:solidFill>
                  <a:schemeClr val="tx1"/>
                </a:solidFill>
              </a:rPr>
              <a:t>Apertura del</a:t>
            </a:r>
            <a:r>
              <a:rPr lang="es-CO" dirty="0" smtClean="0">
                <a:solidFill>
                  <a:schemeClr val="tx1"/>
                </a:solidFill>
              </a:rPr>
              <a:t> </a:t>
            </a:r>
            <a:r>
              <a:rPr lang="es-CO" b="1" dirty="0" smtClean="0">
                <a:solidFill>
                  <a:schemeClr val="tx1"/>
                </a:solidFill>
              </a:rPr>
              <a:t>Buzón de Sugerencias periodo 2021</a:t>
            </a:r>
          </a:p>
          <a:p>
            <a:pPr marL="0" indent="0">
              <a:buNone/>
            </a:pPr>
            <a:endParaRPr lang="es-CO" b="1" dirty="0" smtClean="0">
              <a:solidFill>
                <a:schemeClr val="tx1"/>
              </a:solidFill>
            </a:endParaRPr>
          </a:p>
          <a:p>
            <a:r>
              <a:rPr lang="es-CO" b="1" dirty="0" smtClean="0">
                <a:solidFill>
                  <a:schemeClr val="tx1"/>
                </a:solidFill>
              </a:rPr>
              <a:t>Peticiones 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Queja 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Reclamo 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Sugerencia 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Sugerencia Verbal 2  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Felicitaciones 0</a:t>
            </a:r>
          </a:p>
          <a:p>
            <a:pPr marL="0" indent="0">
              <a:buNone/>
            </a:pPr>
            <a:endParaRPr lang="es-CO" b="1" dirty="0" smtClean="0">
              <a:solidFill>
                <a:schemeClr val="tx1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0533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5746</TotalTime>
  <Words>194</Words>
  <Application>Microsoft Office PowerPoint</Application>
  <PresentationFormat>Presentación en pantalla (4:3)</PresentationFormat>
  <Paragraphs>98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Courier New</vt:lpstr>
      <vt:lpstr>Palatino Linotype</vt:lpstr>
      <vt:lpstr>Ejecutivo</vt:lpstr>
      <vt:lpstr>Presentación de PowerPoint</vt:lpstr>
      <vt:lpstr>SISTEMA DE INFORMACIÓN Y ATENCION AL USUARIO   (SIAU)</vt:lpstr>
      <vt:lpstr>OTROS MECANISMOS DE PARTICIPACIÓN SOCIAL</vt:lpstr>
      <vt:lpstr>PROCESO DE ENCUESTA</vt:lpstr>
      <vt:lpstr>Encuestas realizadas Periodo 2021 </vt:lpstr>
      <vt:lpstr>Buzón  de Sugerencias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 SOCIAL</dc:title>
  <dc:creator>YPINTO</dc:creator>
  <cp:lastModifiedBy>Cuenta Microsoft</cp:lastModifiedBy>
  <cp:revision>522</cp:revision>
  <cp:lastPrinted>2022-04-25T20:48:04Z</cp:lastPrinted>
  <dcterms:created xsi:type="dcterms:W3CDTF">2010-03-02T18:54:56Z</dcterms:created>
  <dcterms:modified xsi:type="dcterms:W3CDTF">2022-06-02T00:25:49Z</dcterms:modified>
</cp:coreProperties>
</file>